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8: Content Analysis
Session focus: Run a content analysis that treats codes as variables without losing the qualitative reading. Manifest versus latent content and reliability are the crux.
How to use this deck: each slide shows what students see on the board; these speaker notes hold the timings, facilitator talking points, model answers, and answer keys. Students completed the Lesson 8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Percent agreement is 0.80 but Krippendorff's alpha is only 0.604, which falls below the 0.667 tentative threshold. The scheme is not yet reliable enough to report and should be clarified before coding the full corpus.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three-category sentiment scheme] Report the percent agreement, state whether alpha of 0.63 clears the 0.667 tentative threshold, and give your one-line verdict on whether this scheme is ready to use.
Solution: Percent agreement = 6 / 8 = 0.75. Alpha = 0.63, which is below the 0.667 tentative threshold (0.63 &lt; 0.667), so the scheme is NOT yet reliable. Verdict: revise before use; the U category in particular is doing a lot of work and likely needs a clearer decision rule. Teaching point: as with the worked example, a respectable percent agreement (0.75) still produced a sub-threshold alpha once chance agreement across three categories was accounted for.
[Practice 2: the high-agreement, low-alpha trap] Compute percent agreement, then explain in one or two sentences why alpha (0.627) is so much lower than percent agreement (0.90), and say whether the scheme passes.
Solution: Percent agreement = 9 / 10 = 0.90. Check alpha: alpha = 1 - (0.10 / 0.268) = 1 - 0.373 = 0.627, matching the given value. Alpha is far below percent agreement because the categories are heavily skewed toward N: when one category is rare, coders will agree on the common category by chance most of the time, so high raw agreement is unimpressive. Alpha corrects for that and lands at 0.627, below the 0.667 threshold, so the scheme does NOT pass despite the impressive-looking 0.90 agreement. This is the central reason content analysis reports alpha rather than percent agreement.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8 and read the milestone aloud.
  2. Students run a content-analytic pass relevant to their capstone, or document why it does not fit and use an alternative.
  3. Circulate and ask each student what their recording unit is.
  4. Mini-conference prompt: 'What does the count reveal that close reading alone would not, and what does it miss?'
SOURCE: Refer to the term-project document (Part 2, Week 8)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recording unit and one thing counting reveals for your topic. Complete the Lesson 9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classify each as manifest or latent and say why most analyses blend them (three minutes).
  2. Surface with the notes.
WHAT TO SURFACE (say this):
  - Manifest content is on the surface (explicit words, countable); latent content is the underlying meaning requiring interpretation.
  - Most contemporary content analysis blends both: count what is explicit, interpret what is implied.
  - Naming which you are coding keeps reliability claims honest.
Set-up: Slide with two coding decisions, one surface-level (counting a word), one interpretive (coding an implied attitude).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groups   |   Materials: A short timeline: Lasswell's propaganda studies, Berelson's 1952 codification, Krippendorff's contemporary synthesis.
RUN IT:
  1. Groups state what each figure added to content analysis (six minutes).
  2. Groups explain the move that turns content analysis into a hybrid method.
  3. Correct with the notes.
FACILITATOR TALKING POINTS:
  - Lasswell brought systematic study of messages; Berelson codified objective, systematic, quantitative description; Krippendorff reframed it as inference from texts to context.
  - Treating codes as variables (countable, analysable) is the move that makes it hybrid.
  - It keeps qualitative interpretation in the coding scheme while enabling quantitative comparison.
Close: Students note whether a content-analytic count would serve their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Clinic, pairs   |   Materials: A research question and the unit types (sampling unit, recording unit, context unit).
RUN IT:
  1. Pairs choose sampling, recording, and context units to match the question (six minutes).
  2. Pairs draft a small coding scheme that is exhaustive and either mutually exclusive or explicitly multi-coded.
  3. Correct with the notes.
FACILITATOR TALKING POINTS:
  - Sampling unit is what you select (a transcript); recording unit is what you code (a phrase, a turn); context unit is how much surrounding text you read to code it.
  - A good scheme covers all relevant content (exhaustive) and either avoids overlap or states that multi-coding is allowed.
  - Mismatched units are the most common content-analysis flaw.
Close: Students note the units their content analysis would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reliability statistic should a content analysis report?
A. Krippendorff's alpha is the general standard because it handles multiple coders, missing data, and different measurement levels. Conventionally, alpha above about 0.8 is acceptable and 0.667 is the lowest defensible for tentative conclusions, but treat these as conventions and report the coding scheme that produced them.
Q2. Can I test hypotheses on content-analytic data?
A. Yes. Once codes are variables, you can use chi-squared tests, compare distributions across groups, or examine trends over time. The caution is that the data are still your codings, so reliability and the coding scheme's validity bound any statistical claim.
Q3. Does counting betray the qualitative spirit?
A. Not if the scheme is grounded in close reading and the counts serve a real question. Content analysis is explicitly hybrid; the risk is coding superficially to get numbers. Keep the latent-meaning judgement in the scheme, then count what it yields.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(all text and counts are provided below; nothing to search for or download). One copy per pair, plus a calculator or phone for arithmetic. Optional only: R with quanteda if a pair finishes early and wants to reproduce a count computationally.
WHAT GOOD WORK LOOKS LIKE:
The numbers must come out as given: worked example percent agreement 0.80 and alpha 0.604; Practice 1 agreement 0.75 with alpha 0.63; Practice 2 agreement 0.90 with alpha 0.627. Strong work computes Do and De correctly, interprets alpha against the 0.667 and 0.80 thresholds rather than eyeballing percent agreement, and proposes a concrete scheme revision tied to an actual disagreement. The single most important point is the gap between percent agreement and alpha: both Practice items have high raw agreement yet fail the alpha threshold, Practice 2 especially because of category skew. Common errors to correct: declaring a scheme reliable on percent agreement alone; forgetting the factor of 2 in Do and De for two coders; treating an unclear or residual category (the U in Practice 1) as if it needs no decision rule. The arithmetic here matches the standard nominal Krippendorff computation, so a pair that reproduces it in R with quanteda should get the same values.
Debrief: Land the rule in one line: a coding scheme earns its numbers only when an independent coder applies it the same way, and Krippendorff's alpha, not percent agreement, is what certifies that. Use Practice 2 to make the chance-correction concrete, then connect forward to the capstone, where students compute alpha on their own coded subset of the loneliness corpus before reporting any counts.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8</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Content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Run a content analysis that treats codes as variables without losing the qualitative reading.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9</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text and checking reliability by hand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your two columns and count the agreements: the number of posts where both coders chose the same code. Percent agreement is that count divided by ten.</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the marginal totals you need for alpha: count how many L codes were assigned in total across both coders, and how many N codes, so the two totals add to twenty (ten posts times two coders).</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observed disagreement Do as the number of posts you disagreed on, times two, divided by twenty. Compute expected disagreement De as 2 times (total L)(total N) divided by 20 times 19.</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text and checking reliability by hand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Krippendorff's alpha as 1 minus Do divided by De, and interpret it against the common thresholds: alpha at or above 0.80 is reliable enough to report, 0.667 to 0.80 is tentative, and below 0.667 means the scheme needs revision.</a:t>
            </a:r>
            <a:endParaRPr lang="en-US" sz="1350" dirty="0"/>
          </a:p>
        </p:txBody>
      </p:sp>
      <p:sp>
        <p:nvSpPr>
          <p:cNvPr id="7" name="Text 5"/>
          <p:cNvSpPr/>
          <p:nvPr/>
        </p:nvSpPr>
        <p:spPr>
          <a:xfrm>
            <a:off x="566928" y="267919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Where you disagreed, discuss why and propose one concrete wording change to the coding scheme that would have prevented the disagreement.</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Ten posts, two coders, alpha</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Research question: how often do posts in a loneliness forum express loneliness directly? Scheme: code each post L if it states or strongly implies the writer feels lonely, otherwise N. Two coders coded the same 10 posts. Their codes, post by post: Coder A = L L N L N N L N L L ; Coder B = L L N L L N L N N L. They agree on 8 of the 10 posts and disagree on post 5 (A said N, B said L) and post 9 (A said L, B said N).</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Percent agreement: they match on 8 of 10 posts, so percent agreement = 8 / 10 = 0.80. This looks acceptable, but percent agreement ignores agreement expected by chance, so we also compute alpha.</a:t>
            </a:r>
            <a:endParaRPr lang="en-US" sz="1250" dirty="0"/>
          </a:p>
        </p:txBody>
      </p:sp>
      <p:sp>
        <p:nvSpPr>
          <p:cNvPr id="11" name="Text 8"/>
          <p:cNvSpPr/>
          <p:nvPr/>
        </p:nvSpPr>
        <p:spPr>
          <a:xfrm>
            <a:off x="566928" y="36484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Marginal totals: count every code assigned. Coder A used 6 L and 4 N; Coder B used 6 L and 4 N; together that is total L = 12 and total N = 8, which sums to 20 as expected.</a:t>
            </a:r>
            <a:endParaRPr lang="en-US" sz="1250" dirty="0"/>
          </a:p>
        </p:txBody>
      </p:sp>
      <p:sp>
        <p:nvSpPr>
          <p:cNvPr id="12" name="Text 9"/>
          <p:cNvSpPr/>
          <p:nvPr/>
        </p:nvSpPr>
        <p:spPr>
          <a:xfrm>
            <a:off x="566928" y="43769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Observed disagreement: the coders disagreed on 2 posts. For two coders, Do = (2 disagreements x 2) / 20 = 4 / 20 = 0.20.</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Ten posts, two coders, alpha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Expected disagreement: De = 2 x (total L) x (total N) / (20 x 19) = 2 x 12 x 8 / 380 = 192 / 380 = 0.505.</a:t>
            </a:r>
            <a:endParaRPr lang="en-US" sz="1250" dirty="0"/>
          </a:p>
        </p:txBody>
      </p:sp>
      <p:sp>
        <p:nvSpPr>
          <p:cNvPr id="7" name="Text 5"/>
          <p:cNvSpPr/>
          <p:nvPr/>
        </p:nvSpPr>
        <p:spPr>
          <a:xfrm>
            <a:off x="566928" y="1842008"/>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Alpha: alpha = 1 - (Do / De) = 1 - (0.20 / 0.505) = 1 - 0.396 = 0.604.</a:t>
            </a:r>
            <a:endParaRPr lang="en-US" sz="1250" dirty="0"/>
          </a:p>
        </p:txBody>
      </p:sp>
      <p:sp>
        <p:nvSpPr>
          <p:cNvPr id="8" name="Text 6"/>
          <p:cNvSpPr/>
          <p:nvPr/>
        </p:nvSpPr>
        <p:spPr>
          <a:xfrm>
            <a:off x="566928" y="21640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Percent agreement is 0.80 but Krippendorff's alpha is only 0.604, which falls below the 0.667 tentative threshold. The scheme is not yet reliable enough to report and should be clarified before coding the full corpus.</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three-category sentiment scheme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Research question: what is the emotional tone of replies offering support? Scheme: code each reply P (positive or encouraging), N (negative or dismissive), or U (unclear). Two coders coded the same 8 replies. Coder A = P N U P N P U N ; Coder B = P N U P P P N N. They agree on 6 of the 8 replies. Across both coders the codes assigned are: 7 P, 6 N, and 3 U (these sum to 16, that is 8 replies x 2 coders). For a three-category nominal scheme alpha is 0.63.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Report the percent agreement, state whether alpha of 0.63 clears the 0.667 tentative threshold, and give your one-line verdict on whether this scheme is ready to use.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the high-agreement, low-alpha trap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Research question: how often do posts mention a specific person by name? Scheme: code each post L if it names a specific person, otherwise N. Two coders coded the same 10 posts and agreed on 9 of them. The codes are very skewed because naming someone is rare: across both coders, 17 codes were N and only 3 were L (these sum to 20). They disagreed on exactly 1 post. For this skewed binary case alpha = 0.627. Useful values: Do = (1 x 2) / 20 = 0.10, and De = 2 x 3 x 17 / (20 x 19) = 102 / 380 = 0.268.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percent agreement, then explain in one or two sentences why alpha (0.627) is so much lower than percent agreement (0.90), and say whether the scheme passes.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8.</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does the count reveal that close reading alone would not, and what does it miss?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recording unit and one thing counting reveals for your topic.</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content analysis from Lasswell's WWII propaganda studies through Berelson's 1952 codification to Krippendorff's contemporary synthesis</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manifest from latent content and explain why most contemporary content analysis blends both</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Treat codes as variables, the operational move that turns content analysis into a hybrid quantitative/qualitative method</a:t>
            </a:r>
            <a:endParaRPr lang="en-US" sz="1400" dirty="0"/>
          </a:p>
        </p:txBody>
      </p:sp>
      <p:sp>
        <p:nvSpPr>
          <p:cNvPr id="10"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Sample text systematically: choose sampling units, recording units, and context units that match the research question</a:t>
            </a:r>
            <a:endParaRPr lang="en-US" sz="1400" dirty="0"/>
          </a:p>
        </p:txBody>
      </p:sp>
      <p:sp>
        <p:nvSpPr>
          <p:cNvPr id="11" name="Text 8"/>
          <p:cNvSpPr/>
          <p:nvPr/>
        </p:nvSpPr>
        <p:spPr>
          <a:xfrm>
            <a:off x="566928" y="384048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Develop a content-analytic coding scheme that is exhaustive, defensibly exclusive (or explicitly multi-coded), and reliably applied</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Krippendorff's alpha as the standard reliability statistic and interpret its acceptable thresholds</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Test hypotheses on content-analytic data using chi-squared, distributional comparisons, and trend analysis</a:t>
            </a:r>
            <a:endParaRPr lang="en-US" sz="1400" dirty="0"/>
          </a:p>
        </p:txBody>
      </p:sp>
      <p:sp>
        <p:nvSpPr>
          <p:cNvPr id="8"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dictionary-based and computational content analysis to the loneliness corpus and complete the capstone milestone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Manifest or latent?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Manifest or latent? Classify each coding decision, and say why most analyses blend the two.</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Trace the lineage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did each figure add, and what move makes content analysis a hybrid quantitative-qualitative method?</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 the units and scheme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Choose your sampling, recording, and context units, then draft a coding scheme that is exhaustive and defensibly exclusive.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reliability statistic should a content analysis report?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Can I test hypotheses on content-analytic data?</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Does counting betray the qualitative spirit?</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text and checking reliability by hand</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 as a pair of independent coders on a short set of social-media posts about loneliness. You will turn a research question into a coding scheme, code the same posts separately, and then measure how well you agreed using both percent agreement and Krippendorff's alpha.</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research question and the coding scheme provided below. The recording unit is one post; the variable is whether the post expresses loneliness, coded L (lonely) or N (not lonely).</a:t>
            </a:r>
            <a:endParaRPr lang="en-US" sz="1350" dirty="0"/>
          </a:p>
        </p:txBody>
      </p:sp>
      <p:sp>
        <p:nvSpPr>
          <p:cNvPr id="9" name="Text 6"/>
          <p:cNvSpPr/>
          <p:nvPr/>
        </p:nvSpPr>
        <p:spPr>
          <a:xfrm>
            <a:off x="566928" y="3870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Split into two coders. Without conferring, each coder reads all ten posts in the practice set and assigns L or N to each, writing the codes in a private column.</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8 — Content Analysis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